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custDataLst>
    <p:tags r:id="rId4"/>
  </p:custData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 panose="020F050202020403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A7CE"/>
    <a:srgbClr val="C5D7E9"/>
    <a:srgbClr val="000000"/>
    <a:srgbClr val="396698"/>
    <a:srgbClr val="179E86"/>
    <a:srgbClr val="6CBFAE"/>
    <a:srgbClr val="9EBE5B"/>
    <a:srgbClr val="F59B11"/>
    <a:srgbClr val="F5990B"/>
    <a:srgbClr val="F7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D5D866-21FD-475E-8EC7-EAEDDA05492D}" styleName="{96a5a69e-e2c1-4257-9d08-7c964cdb7bb0}">
    <a:wholeTbl>
      <a:tcTxStyle>
        <a:fontRef idx="none">
          <a:prstClr val="black"/>
        </a:fontRef>
      </a:tcTxStyle>
      <a:tcStyle>
        <a:tcBdr>
          <a:left>
            <a:ln w="9525" cmpd="sng">
              <a:solidFill>
                <a:srgbClr val="E4E4E4"/>
              </a:solidFill>
            </a:ln>
          </a:left>
          <a:right>
            <a:ln w="9525" cmpd="sng">
              <a:solidFill>
                <a:srgbClr val="E4E4E4"/>
              </a:solidFill>
            </a:ln>
          </a:right>
          <a:top>
            <a:ln w="9525" cmpd="sng">
              <a:solidFill>
                <a:srgbClr val="E4E4E4"/>
              </a:solidFill>
            </a:ln>
          </a:top>
          <a:bottom>
            <a:ln w="9525" cmpd="sng">
              <a:solidFill>
                <a:srgbClr val="E4E4E4"/>
              </a:solidFill>
            </a:ln>
          </a:bottom>
          <a:insideH>
            <a:ln w="9525" cmpd="sng">
              <a:solidFill>
                <a:srgbClr val="E4E4E4"/>
              </a:solidFill>
            </a:ln>
          </a:insideH>
          <a:insideV>
            <a:ln w="9525" cmpd="sng">
              <a:solidFill>
                <a:srgbClr val="E4E4E4"/>
              </a:solidFill>
            </a:ln>
          </a:insideV>
        </a:tcBdr>
        <a:fill>
          <a:solidFill>
            <a:srgbClr val="FFFFFF"/>
          </a:solidFill>
        </a:fill>
      </a:tcStyle>
    </a:wholeTbl>
    <a:lastRow>
      <a:tcTxStyle>
        <a:fontRef idx="none">
          <a:prstClr val="black"/>
        </a:fontRef>
      </a:tcTxStyle>
      <a:tcStyle>
        <a:tcBdr>
          <a:top>
            <a:ln w="28575" cmpd="sng">
              <a:solidFill>
                <a:srgbClr val="4684D3"/>
              </a:solidFill>
            </a:ln>
          </a:top>
        </a:tcBdr>
        <a:fill>
          <a:solidFill>
            <a:srgbClr val="EEEEEE"/>
          </a:solidFill>
        </a:fill>
      </a:tcStyle>
    </a:lastRow>
    <a:firstRow>
      <a:tcTxStyle>
        <a:fontRef idx="none">
          <a:prstClr val="black"/>
        </a:fontRef>
      </a:tcTxStyle>
      <a:tcStyle>
        <a:tcBdr>
          <a:left>
            <a:ln w="9525" cmpd="sng">
              <a:solidFill>
                <a:srgbClr val="E4E4E4"/>
              </a:solidFill>
            </a:ln>
          </a:left>
          <a:right>
            <a:ln w="9525" cmpd="sng">
              <a:solidFill>
                <a:srgbClr val="E4E4E4"/>
              </a:solidFill>
            </a:ln>
          </a:right>
          <a:top>
            <a:ln w="9525" cmpd="sng">
              <a:solidFill>
                <a:srgbClr val="E4E4E4"/>
              </a:solidFill>
            </a:ln>
          </a:top>
          <a:bottom>
            <a:ln w="9525" cmpd="sng">
              <a:solidFill>
                <a:srgbClr val="E4E4E4"/>
              </a:solidFill>
            </a:ln>
          </a:bottom>
          <a:insideH>
            <a:ln w="9525" cmpd="sng">
              <a:solidFill>
                <a:srgbClr val="E4E4E4"/>
              </a:solidFill>
            </a:ln>
          </a:insideH>
          <a:insideV>
            <a:ln w="9525" cmpd="sng">
              <a:solidFill>
                <a:srgbClr val="E4E4E4"/>
              </a:solidFill>
            </a:ln>
          </a:insideV>
        </a:tcBdr>
        <a:fill>
          <a:solidFill>
            <a:srgbClr val="4684D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76" autoAdjust="0"/>
  </p:normalViewPr>
  <p:slideViewPr>
    <p:cSldViewPr snapToGrid="0">
      <p:cViewPr>
        <p:scale>
          <a:sx n="100" d="100"/>
          <a:sy n="100" d="100"/>
        </p:scale>
        <p:origin x="954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7" name="Shape 3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73361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 panose="020F0502020204030204"/>
      </a:defRPr>
    </a:lvl1pPr>
    <a:lvl2pPr indent="228600" latinLnBrk="0">
      <a:defRPr sz="1200">
        <a:latin typeface="+mj-lt"/>
        <a:ea typeface="+mj-ea"/>
        <a:cs typeface="+mj-cs"/>
        <a:sym typeface="Calibri" panose="020F0502020204030204"/>
      </a:defRPr>
    </a:lvl2pPr>
    <a:lvl3pPr indent="457200" latinLnBrk="0">
      <a:defRPr sz="1200">
        <a:latin typeface="+mj-lt"/>
        <a:ea typeface="+mj-ea"/>
        <a:cs typeface="+mj-cs"/>
        <a:sym typeface="Calibri" panose="020F0502020204030204"/>
      </a:defRPr>
    </a:lvl3pPr>
    <a:lvl4pPr indent="685800" latinLnBrk="0">
      <a:defRPr sz="1200">
        <a:latin typeface="+mj-lt"/>
        <a:ea typeface="+mj-ea"/>
        <a:cs typeface="+mj-cs"/>
        <a:sym typeface="Calibri" panose="020F0502020204030204"/>
      </a:defRPr>
    </a:lvl4pPr>
    <a:lvl5pPr indent="914400" latinLnBrk="0">
      <a:defRPr sz="1200">
        <a:latin typeface="+mj-lt"/>
        <a:ea typeface="+mj-ea"/>
        <a:cs typeface="+mj-cs"/>
        <a:sym typeface="Calibri" panose="020F0502020204030204"/>
      </a:defRPr>
    </a:lvl5pPr>
    <a:lvl6pPr indent="1143000" latinLnBrk="0">
      <a:defRPr sz="1200">
        <a:latin typeface="+mj-lt"/>
        <a:ea typeface="+mj-ea"/>
        <a:cs typeface="+mj-cs"/>
        <a:sym typeface="Calibri" panose="020F0502020204030204"/>
      </a:defRPr>
    </a:lvl6pPr>
    <a:lvl7pPr indent="1371600" latinLnBrk="0">
      <a:defRPr sz="1200">
        <a:latin typeface="+mj-lt"/>
        <a:ea typeface="+mj-ea"/>
        <a:cs typeface="+mj-cs"/>
        <a:sym typeface="Calibri" panose="020F0502020204030204"/>
      </a:defRPr>
    </a:lvl7pPr>
    <a:lvl8pPr indent="1600200" latinLnBrk="0">
      <a:defRPr sz="1200">
        <a:latin typeface="+mj-lt"/>
        <a:ea typeface="+mj-ea"/>
        <a:cs typeface="+mj-cs"/>
        <a:sym typeface="Calibri" panose="020F0502020204030204"/>
      </a:defRPr>
    </a:lvl8pPr>
    <a:lvl9pPr indent="1828800" latinLnBrk="0">
      <a:defRPr sz="1200">
        <a:latin typeface="+mj-lt"/>
        <a:ea typeface="+mj-ea"/>
        <a:cs typeface="+mj-cs"/>
        <a:sym typeface="Calibri" panose="020F0502020204030204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标题文本</a:t>
            </a:r>
          </a:p>
        </p:txBody>
      </p:sp>
      <p:sp>
        <p:nvSpPr>
          <p:cNvPr id="12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103" name="正文级别 1…"/>
          <p:cNvSpPr txBox="1">
            <a:spLocks noGrp="1"/>
          </p:cNvSpPr>
          <p:nvPr>
            <p:ph type="body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04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标题幻灯片">
    <p:bg>
      <p:bgPr>
        <a:solidFill>
          <a:srgbClr val="EE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5892799" y="6164972"/>
            <a:ext cx="2844801" cy="368301"/>
          </a:xfrm>
          <a:prstGeom prst="rect">
            <a:avLst/>
          </a:prstGeom>
        </p:spPr>
        <p:txBody>
          <a:bodyPr lIns="60959" tIns="60959" rIns="60959" bIns="60959"/>
          <a:lstStyle>
            <a:lvl1pPr defTabSz="1222375">
              <a:defRPr sz="16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side placeholder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图像"/>
          <p:cNvSpPr>
            <a:spLocks noGrp="1"/>
          </p:cNvSpPr>
          <p:nvPr>
            <p:ph type="pic" sz="quarter" idx="21"/>
          </p:nvPr>
        </p:nvSpPr>
        <p:spPr>
          <a:xfrm>
            <a:off x="-18289" y="0"/>
            <a:ext cx="3063241" cy="34381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9" name="图像"/>
          <p:cNvSpPr>
            <a:spLocks noGrp="1"/>
          </p:cNvSpPr>
          <p:nvPr>
            <p:ph type="pic" sz="quarter" idx="22"/>
          </p:nvPr>
        </p:nvSpPr>
        <p:spPr>
          <a:xfrm>
            <a:off x="6079744" y="0"/>
            <a:ext cx="3063240" cy="34381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0" name="图像"/>
          <p:cNvSpPr>
            <a:spLocks noGrp="1"/>
          </p:cNvSpPr>
          <p:nvPr>
            <p:ph type="pic" sz="quarter" idx="23"/>
          </p:nvPr>
        </p:nvSpPr>
        <p:spPr>
          <a:xfrm>
            <a:off x="3030727" y="3438144"/>
            <a:ext cx="3063241" cy="34381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1" name="图像"/>
          <p:cNvSpPr>
            <a:spLocks noGrp="1"/>
          </p:cNvSpPr>
          <p:nvPr>
            <p:ph type="pic" sz="quarter" idx="24"/>
          </p:nvPr>
        </p:nvSpPr>
        <p:spPr>
          <a:xfrm>
            <a:off x="9128759" y="3438144"/>
            <a:ext cx="3063241" cy="343814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2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AAAAA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de placeholder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图像"/>
          <p:cNvSpPr>
            <a:spLocks noGrp="1"/>
          </p:cNvSpPr>
          <p:nvPr>
            <p:ph type="pic" sz="quarter" idx="21"/>
          </p:nvPr>
        </p:nvSpPr>
        <p:spPr>
          <a:xfrm>
            <a:off x="6930887" y="1880516"/>
            <a:ext cx="5261113" cy="29949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0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89710" y="6379631"/>
            <a:ext cx="301908" cy="307341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7E7E7E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31" name="SLIDE"/>
          <p:cNvSpPr txBox="1"/>
          <p:nvPr/>
        </p:nvSpPr>
        <p:spPr>
          <a:xfrm>
            <a:off x="484057" y="6392883"/>
            <a:ext cx="726527" cy="3073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 sz="1400" b="1">
                <a:solidFill>
                  <a:srgbClr val="7E7E7E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SLIDE  </a:t>
            </a:r>
          </a:p>
        </p:txBody>
      </p:sp>
      <p:sp>
        <p:nvSpPr>
          <p:cNvPr id="132" name="直线"/>
          <p:cNvSpPr/>
          <p:nvPr/>
        </p:nvSpPr>
        <p:spPr>
          <a:xfrm>
            <a:off x="1094726" y="6546085"/>
            <a:ext cx="116209" cy="687"/>
          </a:xfrm>
          <a:prstGeom prst="line">
            <a:avLst/>
          </a:prstGeom>
          <a:ln w="57150">
            <a:solidFill>
              <a:srgbClr val="0B3691"/>
            </a:solidFill>
            <a:miter/>
          </a:ln>
        </p:spPr>
        <p:txBody>
          <a:bodyPr lIns="45719" rIns="45719"/>
          <a:lstStyle/>
          <a:p>
            <a:pPr>
              <a:defRPr>
                <a:solidFill>
                  <a:srgbClr val="7E7E7E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sid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图像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4081670" cy="624177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0" name="图像"/>
          <p:cNvSpPr>
            <a:spLocks noGrp="1"/>
          </p:cNvSpPr>
          <p:nvPr>
            <p:ph type="pic" sz="half" idx="22"/>
          </p:nvPr>
        </p:nvSpPr>
        <p:spPr>
          <a:xfrm>
            <a:off x="4253948" y="3352800"/>
            <a:ext cx="7938052" cy="288897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1" name="图像"/>
          <p:cNvSpPr>
            <a:spLocks noGrp="1"/>
          </p:cNvSpPr>
          <p:nvPr>
            <p:ph type="pic" sz="quarter" idx="23"/>
          </p:nvPr>
        </p:nvSpPr>
        <p:spPr>
          <a:xfrm>
            <a:off x="4253950" y="1"/>
            <a:ext cx="4015409" cy="31619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2" name="图像"/>
          <p:cNvSpPr>
            <a:spLocks noGrp="1"/>
          </p:cNvSpPr>
          <p:nvPr>
            <p:ph type="pic" sz="quarter" idx="24"/>
          </p:nvPr>
        </p:nvSpPr>
        <p:spPr>
          <a:xfrm>
            <a:off x="8441636" y="13253"/>
            <a:ext cx="3750363" cy="314868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43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AAAAA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圆形"/>
          <p:cNvSpPr/>
          <p:nvPr/>
        </p:nvSpPr>
        <p:spPr>
          <a:xfrm>
            <a:off x="11219453" y="485951"/>
            <a:ext cx="343768" cy="343768"/>
          </a:xfrm>
          <a:prstGeom prst="ellipse">
            <a:avLst/>
          </a:prstGeom>
          <a:solidFill>
            <a:srgbClr val="737572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algn="ctr" defTabSz="914400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1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0967282" y="552424"/>
            <a:ext cx="848110" cy="210821"/>
          </a:xfrm>
          <a:prstGeom prst="rect">
            <a:avLst/>
          </a:prstGeom>
        </p:spPr>
        <p:txBody>
          <a:bodyPr wrap="square" lIns="22859" tIns="22859" rIns="22859" bIns="22859"/>
          <a:lstStyle>
            <a:lvl1pPr algn="ctr" defTabSz="914400">
              <a:defRPr sz="11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image1.jpg" descr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2815"/>
            <a:ext cx="12192001" cy="685800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59" name="矩形"/>
          <p:cNvSpPr/>
          <p:nvPr/>
        </p:nvSpPr>
        <p:spPr>
          <a:xfrm>
            <a:off x="-1" y="-22814"/>
            <a:ext cx="12192001" cy="6858001"/>
          </a:xfrm>
          <a:prstGeom prst="rect">
            <a:avLst/>
          </a:prstGeom>
          <a:solidFill>
            <a:srgbClr val="F7F5EE"/>
          </a:solidFill>
          <a:ln w="12700">
            <a:miter lim="400000"/>
          </a:ln>
        </p:spPr>
        <p:txBody>
          <a:bodyPr lIns="60959" tIns="60959" rIns="60959" bIns="60959" anchor="ctr"/>
          <a:lstStyle/>
          <a:p>
            <a:pPr algn="ctr" defTabSz="1219200">
              <a:defRPr sz="2400">
                <a:solidFill>
                  <a:srgbClr val="FFFFFF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endParaRPr/>
          </a:p>
        </p:txBody>
      </p:sp>
      <p:sp>
        <p:nvSpPr>
          <p:cNvPr id="160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1250931" y="268987"/>
            <a:ext cx="7863030" cy="573101"/>
          </a:xfrm>
          <a:prstGeom prst="rect">
            <a:avLst/>
          </a:prstGeom>
        </p:spPr>
        <p:txBody>
          <a:bodyPr/>
          <a:lstStyle>
            <a:lvl1pPr defTabSz="685800">
              <a:defRPr sz="3200" b="1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标题文本</a:t>
            </a:r>
          </a:p>
        </p:txBody>
      </p:sp>
      <p:sp>
        <p:nvSpPr>
          <p:cNvPr id="161" name="矩形"/>
          <p:cNvSpPr/>
          <p:nvPr/>
        </p:nvSpPr>
        <p:spPr>
          <a:xfrm>
            <a:off x="-84667" y="6613300"/>
            <a:ext cx="12579351" cy="270100"/>
          </a:xfrm>
          <a:prstGeom prst="rect">
            <a:avLst/>
          </a:prstGeom>
          <a:solidFill>
            <a:srgbClr val="22457B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2" name="圆形"/>
          <p:cNvSpPr/>
          <p:nvPr/>
        </p:nvSpPr>
        <p:spPr>
          <a:xfrm>
            <a:off x="534530" y="325482"/>
            <a:ext cx="460111" cy="460111"/>
          </a:xfrm>
          <a:prstGeom prst="ellipse">
            <a:avLst/>
          </a:prstGeom>
          <a:solidFill>
            <a:srgbClr val="4195B3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3" name="圆形"/>
          <p:cNvSpPr/>
          <p:nvPr/>
        </p:nvSpPr>
        <p:spPr>
          <a:xfrm>
            <a:off x="728718" y="319132"/>
            <a:ext cx="472811" cy="472811"/>
          </a:xfrm>
          <a:prstGeom prst="ellipse">
            <a:avLst/>
          </a:prstGeom>
          <a:solidFill>
            <a:srgbClr val="22457B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4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0573254" y="6378563"/>
            <a:ext cx="358528" cy="415603"/>
          </a:xfrm>
          <a:prstGeom prst="rect">
            <a:avLst/>
          </a:prstGeom>
        </p:spPr>
        <p:txBody>
          <a:bodyPr lIns="68101" tIns="68101" rIns="68101" bIns="68101"/>
          <a:lstStyle>
            <a:lvl1pPr algn="ctr" defTabSz="1219200">
              <a:defRPr sz="1800">
                <a:latin typeface="Impact" panose="020B0806030902050204"/>
                <a:ea typeface="Impact" panose="020B0806030902050204"/>
                <a:cs typeface="Impact" panose="020B0806030902050204"/>
                <a:sym typeface="Impact" panose="020B0806030902050204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838199" y="365125"/>
            <a:ext cx="10515601" cy="1325563"/>
          </a:xfrm>
          <a:prstGeom prst="rect">
            <a:avLst/>
          </a:prstGeom>
        </p:spPr>
        <p:txBody>
          <a:bodyPr lIns="60959" tIns="60959" rIns="60959" bIns="60959"/>
          <a:lstStyle/>
          <a:p>
            <a:r>
              <a:t>标题文本</a:t>
            </a:r>
          </a:p>
        </p:txBody>
      </p:sp>
      <p:sp>
        <p:nvSpPr>
          <p:cNvPr id="172" name="正文级别 1…"/>
          <p:cNvSpPr txBox="1">
            <a:spLocks noGrp="1"/>
          </p:cNvSpPr>
          <p:nvPr>
            <p:ph type="body" idx="1" hasCustomPrompt="1"/>
          </p:nvPr>
        </p:nvSpPr>
        <p:spPr>
          <a:xfrm>
            <a:off x="838199" y="1825625"/>
            <a:ext cx="10515601" cy="4351340"/>
          </a:xfrm>
          <a:prstGeom prst="rect">
            <a:avLst/>
          </a:prstGeom>
        </p:spPr>
        <p:txBody>
          <a:bodyPr lIns="60959" tIns="60959" rIns="60959" bIns="60959"/>
          <a:lstStyle>
            <a:lvl1pPr>
              <a:spcBef>
                <a:spcPts val="900"/>
              </a:spcBef>
            </a:lvl1pPr>
            <a:lvl2pPr marL="609600">
              <a:spcBef>
                <a:spcPts val="900"/>
              </a:spcBef>
            </a:lvl2pPr>
            <a:lvl3pPr marL="1005840">
              <a:spcBef>
                <a:spcPts val="900"/>
              </a:spcBef>
            </a:lvl3pPr>
            <a:lvl4pPr marL="1398270" indent="-369570">
              <a:spcBef>
                <a:spcPts val="900"/>
              </a:spcBef>
            </a:lvl4pPr>
            <a:lvl5pPr marL="1741170" indent="-369570">
              <a:spcBef>
                <a:spcPts val="900"/>
              </a:spcBef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73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059338" y="6389053"/>
            <a:ext cx="294462" cy="299721"/>
          </a:xfrm>
          <a:prstGeom prst="rect">
            <a:avLst/>
          </a:prstGeom>
        </p:spPr>
        <p:txBody>
          <a:bodyPr lIns="60959" tIns="60959" rIns="60959" bIns="60959"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2_Title Slid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302222" y="409660"/>
            <a:ext cx="10448156" cy="492786"/>
          </a:xfrm>
          <a:prstGeom prst="rect">
            <a:avLst/>
          </a:prstGeom>
        </p:spPr>
        <p:txBody>
          <a:bodyPr anchor="t"/>
          <a:lstStyle>
            <a:lvl1pPr>
              <a:lnSpc>
                <a:spcPct val="75000"/>
              </a:lnSpc>
              <a:defRPr sz="28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标题文本</a:t>
            </a:r>
          </a:p>
        </p:txBody>
      </p:sp>
      <p:sp>
        <p:nvSpPr>
          <p:cNvPr id="181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553570" y="416852"/>
            <a:ext cx="332389" cy="337821"/>
          </a:xfrm>
          <a:prstGeom prst="rect">
            <a:avLst/>
          </a:prstGeom>
        </p:spPr>
        <p:txBody>
          <a:bodyPr lIns="60960" tIns="60960" rIns="60960" bIns="60960"/>
          <a:lstStyle>
            <a:lvl1pPr algn="l">
              <a:defRPr sz="14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82" name="直线"/>
          <p:cNvSpPr/>
          <p:nvPr/>
        </p:nvSpPr>
        <p:spPr>
          <a:xfrm>
            <a:off x="11642351" y="737552"/>
            <a:ext cx="584374" cy="1"/>
          </a:xfrm>
          <a:prstGeom prst="line">
            <a:avLst/>
          </a:prstGeom>
          <a:ln w="25400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>
              <a:defRPr>
                <a:solidFill>
                  <a:srgbClr val="2B2B2B"/>
                </a:solidFill>
              </a:defRPr>
            </a:pPr>
            <a:endParaRPr/>
          </a:p>
        </p:txBody>
      </p:sp>
      <p:sp>
        <p:nvSpPr>
          <p:cNvPr id="183" name="直线"/>
          <p:cNvSpPr/>
          <p:nvPr/>
        </p:nvSpPr>
        <p:spPr>
          <a:xfrm>
            <a:off x="0" y="931010"/>
            <a:ext cx="12192000" cy="1"/>
          </a:xfrm>
          <a:prstGeom prst="line">
            <a:avLst/>
          </a:prstGeom>
          <a:ln w="6350">
            <a:solidFill>
              <a:srgbClr val="2B2B2B">
                <a:alpha val="30000"/>
              </a:srgbClr>
            </a:solidFill>
            <a:miter/>
          </a:ln>
        </p:spPr>
        <p:txBody>
          <a:bodyPr lIns="45719" rIns="45719"/>
          <a:lstStyle/>
          <a:p>
            <a:pPr>
              <a:defRPr>
                <a:solidFill>
                  <a:srgbClr val="2B2B2B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Title Slid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2B2B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21" name="正文级别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2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0_Title Slid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图像"/>
          <p:cNvSpPr>
            <a:spLocks noGrp="1"/>
          </p:cNvSpPr>
          <p:nvPr>
            <p:ph type="pic" sz="quarter" idx="21"/>
          </p:nvPr>
        </p:nvSpPr>
        <p:spPr>
          <a:xfrm>
            <a:off x="1070809" y="1114817"/>
            <a:ext cx="3017648" cy="324768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8" name="图像"/>
          <p:cNvSpPr>
            <a:spLocks noGrp="1"/>
          </p:cNvSpPr>
          <p:nvPr>
            <p:ph type="pic" sz="quarter" idx="22"/>
          </p:nvPr>
        </p:nvSpPr>
        <p:spPr>
          <a:xfrm>
            <a:off x="4527993" y="1114817"/>
            <a:ext cx="3017648" cy="324768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9" name="图像"/>
          <p:cNvSpPr>
            <a:spLocks noGrp="1"/>
          </p:cNvSpPr>
          <p:nvPr>
            <p:ph type="pic" sz="quarter" idx="23"/>
          </p:nvPr>
        </p:nvSpPr>
        <p:spPr>
          <a:xfrm>
            <a:off x="7985177" y="1114817"/>
            <a:ext cx="3017648" cy="324768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0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2B2B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6_Title Slid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图像"/>
          <p:cNvSpPr>
            <a:spLocks noGrp="1"/>
          </p:cNvSpPr>
          <p:nvPr>
            <p:ph type="pic" sz="quarter" idx="21"/>
          </p:nvPr>
        </p:nvSpPr>
        <p:spPr>
          <a:xfrm rot="20881404">
            <a:off x="465427" y="1603309"/>
            <a:ext cx="2885922" cy="18756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8" name="图像"/>
          <p:cNvSpPr>
            <a:spLocks noGrp="1"/>
          </p:cNvSpPr>
          <p:nvPr>
            <p:ph type="pic" sz="quarter" idx="22"/>
          </p:nvPr>
        </p:nvSpPr>
        <p:spPr>
          <a:xfrm>
            <a:off x="3573210" y="1407124"/>
            <a:ext cx="2885923" cy="18756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9" name="图像"/>
          <p:cNvSpPr>
            <a:spLocks noGrp="1"/>
          </p:cNvSpPr>
          <p:nvPr>
            <p:ph type="pic" sz="quarter" idx="23"/>
          </p:nvPr>
        </p:nvSpPr>
        <p:spPr>
          <a:xfrm rot="21411138">
            <a:off x="519876" y="3908161"/>
            <a:ext cx="2885922" cy="187569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10" name="图像"/>
          <p:cNvSpPr>
            <a:spLocks noGrp="1"/>
          </p:cNvSpPr>
          <p:nvPr>
            <p:ph type="pic" sz="quarter" idx="24"/>
          </p:nvPr>
        </p:nvSpPr>
        <p:spPr>
          <a:xfrm rot="364429">
            <a:off x="3692021" y="3784250"/>
            <a:ext cx="2885923" cy="187569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11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302222" y="409660"/>
            <a:ext cx="10448156" cy="492786"/>
          </a:xfrm>
          <a:prstGeom prst="rect">
            <a:avLst/>
          </a:prstGeom>
        </p:spPr>
        <p:txBody>
          <a:bodyPr anchor="t"/>
          <a:lstStyle>
            <a:lvl1pPr>
              <a:lnSpc>
                <a:spcPct val="75000"/>
              </a:lnSpc>
              <a:defRPr sz="28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标题文本</a:t>
            </a:r>
          </a:p>
        </p:txBody>
      </p:sp>
      <p:sp>
        <p:nvSpPr>
          <p:cNvPr id="212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553570" y="416852"/>
            <a:ext cx="332389" cy="337821"/>
          </a:xfrm>
          <a:prstGeom prst="rect">
            <a:avLst/>
          </a:prstGeom>
        </p:spPr>
        <p:txBody>
          <a:bodyPr lIns="60960" tIns="60960" rIns="60960" bIns="60960"/>
          <a:lstStyle>
            <a:lvl1pPr algn="l">
              <a:defRPr sz="14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213" name="直线"/>
          <p:cNvSpPr/>
          <p:nvPr/>
        </p:nvSpPr>
        <p:spPr>
          <a:xfrm>
            <a:off x="11642351" y="737552"/>
            <a:ext cx="584374" cy="1"/>
          </a:xfrm>
          <a:prstGeom prst="line">
            <a:avLst/>
          </a:prstGeom>
          <a:ln w="25400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>
              <a:defRPr>
                <a:solidFill>
                  <a:srgbClr val="2B2B2B"/>
                </a:solidFill>
              </a:defRPr>
            </a:pPr>
            <a:endParaRPr/>
          </a:p>
        </p:txBody>
      </p:sp>
      <p:sp>
        <p:nvSpPr>
          <p:cNvPr id="214" name="直线"/>
          <p:cNvSpPr/>
          <p:nvPr/>
        </p:nvSpPr>
        <p:spPr>
          <a:xfrm>
            <a:off x="0" y="931010"/>
            <a:ext cx="12192000" cy="1"/>
          </a:xfrm>
          <a:prstGeom prst="line">
            <a:avLst/>
          </a:prstGeom>
          <a:ln w="6350">
            <a:solidFill>
              <a:srgbClr val="2B2B2B">
                <a:alpha val="30000"/>
              </a:srgbClr>
            </a:solidFill>
            <a:miter/>
          </a:ln>
        </p:spPr>
        <p:txBody>
          <a:bodyPr lIns="45719" rIns="45719"/>
          <a:lstStyle/>
          <a:p>
            <a:pPr>
              <a:defRPr>
                <a:solidFill>
                  <a:srgbClr val="2B2B2B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4_Title Slid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838200" y="531422"/>
            <a:ext cx="10515600" cy="882763"/>
          </a:xfrm>
          <a:prstGeom prst="rect">
            <a:avLst/>
          </a:prstGeom>
        </p:spPr>
        <p:txBody>
          <a:bodyPr anchor="t"/>
          <a:lstStyle>
            <a:lvl1pPr algn="ctr">
              <a:defRPr sz="48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标题文本</a:t>
            </a:r>
          </a:p>
        </p:txBody>
      </p:sp>
      <p:sp>
        <p:nvSpPr>
          <p:cNvPr id="222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8200" y="1360400"/>
            <a:ext cx="10515600" cy="56978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60000"/>
              </a:lnSpc>
              <a:buSzTx/>
              <a:buFontTx/>
              <a:buNone/>
              <a:defRPr sz="16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1pPr>
            <a:lvl2pPr marL="609600" indent="-152400" algn="ctr">
              <a:lnSpc>
                <a:spcPct val="60000"/>
              </a:lnSpc>
              <a:buFontTx/>
              <a:defRPr sz="16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2pPr>
            <a:lvl3pPr marL="1097280" indent="-182880" algn="ctr">
              <a:lnSpc>
                <a:spcPct val="60000"/>
              </a:lnSpc>
              <a:buFontTx/>
              <a:defRPr sz="16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3pPr>
            <a:lvl4pPr marL="1574800" indent="-203200" algn="ctr">
              <a:lnSpc>
                <a:spcPct val="60000"/>
              </a:lnSpc>
              <a:buFontTx/>
              <a:defRPr sz="16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4pPr>
            <a:lvl5pPr marL="2032000" indent="-203200" algn="ctr">
              <a:lnSpc>
                <a:spcPct val="60000"/>
              </a:lnSpc>
              <a:buFontTx/>
              <a:defRPr sz="1600">
                <a:solidFill>
                  <a:srgbClr val="2B2B2B"/>
                </a:solidFill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23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2B2B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image1.jpg" descr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2815"/>
            <a:ext cx="12192001" cy="685800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231" name="矩形"/>
          <p:cNvSpPr/>
          <p:nvPr/>
        </p:nvSpPr>
        <p:spPr>
          <a:xfrm>
            <a:off x="-1" y="-22814"/>
            <a:ext cx="12192001" cy="6858001"/>
          </a:xfrm>
          <a:prstGeom prst="rect">
            <a:avLst/>
          </a:prstGeom>
          <a:solidFill>
            <a:srgbClr val="FFFFFF">
              <a:alpha val="72000"/>
            </a:srgbClr>
          </a:solidFill>
          <a:ln w="12700">
            <a:miter lim="400000"/>
          </a:ln>
        </p:spPr>
        <p:txBody>
          <a:bodyPr lIns="60959" tIns="60959" rIns="60959" bIns="60959" anchor="ctr"/>
          <a:lstStyle/>
          <a:p>
            <a:pPr algn="ctr" defTabSz="1219200">
              <a:defRPr sz="2400">
                <a:solidFill>
                  <a:srgbClr val="FFFFFF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endParaRPr/>
          </a:p>
        </p:txBody>
      </p:sp>
      <p:sp>
        <p:nvSpPr>
          <p:cNvPr id="232" name="浏览更多搜索：COOLLA       技术支持、合作、定制PPT联系 QQ:34865632"/>
          <p:cNvSpPr txBox="1"/>
          <p:nvPr/>
        </p:nvSpPr>
        <p:spPr>
          <a:xfrm>
            <a:off x="-7599" y="7013106"/>
            <a:ext cx="12199599" cy="538445"/>
          </a:xfrm>
          <a:prstGeom prst="rect">
            <a:avLst/>
          </a:prstGeom>
          <a:ln w="12700">
            <a:miter lim="400000"/>
          </a:ln>
        </p:spPr>
        <p:txBody>
          <a:bodyPr lIns="34271" tIns="34271" rIns="34271" bIns="34271" anchor="ctr">
            <a:spAutoFit/>
          </a:bodyPr>
          <a:lstStyle/>
          <a:p>
            <a:pPr defTabSz="1219200">
              <a:defRPr sz="26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  <a:r>
              <a:t>浏览更多搜索：COOLLA       </a:t>
            </a:r>
            <a:r>
              <a:rPr>
                <a:solidFill>
                  <a:srgbClr val="000000"/>
                </a:solidFill>
              </a:rPr>
              <a:t>技术支持、合作、定制PPT联系 </a:t>
            </a:r>
            <a:r>
              <a:rPr>
                <a:solidFill>
                  <a:srgbClr val="FF0000"/>
                </a:solidFill>
              </a:rPr>
              <a:t>QQ:34865632</a:t>
            </a:r>
          </a:p>
        </p:txBody>
      </p:sp>
      <p:sp>
        <p:nvSpPr>
          <p:cNvPr id="233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1209302" y="356658"/>
            <a:ext cx="7863030" cy="440677"/>
          </a:xfrm>
          <a:prstGeom prst="rect">
            <a:avLst/>
          </a:prstGeom>
        </p:spPr>
        <p:txBody>
          <a:bodyPr/>
          <a:lstStyle>
            <a:lvl1pPr defTabSz="685800">
              <a:defRPr sz="2800">
                <a:solidFill>
                  <a:srgbClr val="595959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标题文本</a:t>
            </a:r>
          </a:p>
        </p:txBody>
      </p:sp>
      <p:sp>
        <p:nvSpPr>
          <p:cNvPr id="234" name="直线"/>
          <p:cNvSpPr/>
          <p:nvPr/>
        </p:nvSpPr>
        <p:spPr>
          <a:xfrm flipV="1">
            <a:off x="1270837" y="872082"/>
            <a:ext cx="10479238" cy="2"/>
          </a:xfrm>
          <a:prstGeom prst="line">
            <a:avLst/>
          </a:prstGeom>
          <a:ln w="12700">
            <a:solidFill>
              <a:srgbClr val="0065B0"/>
            </a:solidFill>
          </a:ln>
        </p:spPr>
        <p:txBody>
          <a:bodyPr lIns="60959" tIns="60959" rIns="60959" bIns="60959"/>
          <a:lstStyle/>
          <a:p>
            <a:pPr defTabSz="1219200">
              <a:defRPr sz="24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endParaRPr/>
          </a:p>
        </p:txBody>
      </p:sp>
      <p:grpSp>
        <p:nvGrpSpPr>
          <p:cNvPr id="237" name="成组"/>
          <p:cNvGrpSpPr/>
          <p:nvPr/>
        </p:nvGrpSpPr>
        <p:grpSpPr>
          <a:xfrm>
            <a:off x="527434" y="331258"/>
            <a:ext cx="528000" cy="528000"/>
            <a:chOff x="0" y="0"/>
            <a:chExt cx="527998" cy="527998"/>
          </a:xfrm>
        </p:grpSpPr>
        <p:sp>
          <p:nvSpPr>
            <p:cNvPr id="235" name="矩形"/>
            <p:cNvSpPr/>
            <p:nvPr/>
          </p:nvSpPr>
          <p:spPr>
            <a:xfrm>
              <a:off x="-1" y="-1"/>
              <a:ext cx="434791" cy="448559"/>
            </a:xfrm>
            <a:prstGeom prst="rect">
              <a:avLst/>
            </a:prstGeom>
            <a:noFill/>
            <a:ln w="25400" cap="flat">
              <a:solidFill>
                <a:srgbClr val="0065B0"/>
              </a:solidFill>
              <a:prstDash val="solid"/>
              <a:round/>
            </a:ln>
            <a:effectLst/>
          </p:spPr>
          <p:txBody>
            <a:bodyPr wrap="square" lIns="60959" tIns="60959" rIns="60959" bIns="60959" numCol="1" anchor="ctr">
              <a:noAutofit/>
            </a:bodyPr>
            <a:lstStyle/>
            <a:p>
              <a:pPr algn="ctr" defTabSz="1219200">
                <a:defRPr sz="2400">
                  <a:solidFill>
                    <a:srgbClr val="FFFFFF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endParaRPr/>
            </a:p>
          </p:txBody>
        </p:sp>
        <p:sp>
          <p:nvSpPr>
            <p:cNvPr id="236" name="矩形"/>
            <p:cNvSpPr/>
            <p:nvPr/>
          </p:nvSpPr>
          <p:spPr>
            <a:xfrm>
              <a:off x="248478" y="245200"/>
              <a:ext cx="279521" cy="282799"/>
            </a:xfrm>
            <a:prstGeom prst="rect">
              <a:avLst/>
            </a:prstGeom>
            <a:solidFill>
              <a:srgbClr val="0065B0"/>
            </a:solidFill>
            <a:ln w="12700" cap="flat">
              <a:noFill/>
              <a:miter lim="400000"/>
            </a:ln>
            <a:effectLst/>
          </p:spPr>
          <p:txBody>
            <a:bodyPr wrap="square" lIns="60959" tIns="60959" rIns="60959" bIns="60959" numCol="1" anchor="ctr">
              <a:noAutofit/>
            </a:bodyPr>
            <a:lstStyle/>
            <a:p>
              <a:pPr algn="ctr" defTabSz="1219200">
                <a:defRPr sz="2400">
                  <a:solidFill>
                    <a:srgbClr val="FFFFFF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endParaRPr/>
            </a:p>
          </p:txBody>
        </p:sp>
      </p:grpSp>
      <p:grpSp>
        <p:nvGrpSpPr>
          <p:cNvPr id="241" name="成组"/>
          <p:cNvGrpSpPr/>
          <p:nvPr/>
        </p:nvGrpSpPr>
        <p:grpSpPr>
          <a:xfrm>
            <a:off x="9402668" y="235247"/>
            <a:ext cx="2776985" cy="342697"/>
            <a:chOff x="0" y="0"/>
            <a:chExt cx="2776983" cy="342695"/>
          </a:xfrm>
        </p:grpSpPr>
        <p:sp>
          <p:nvSpPr>
            <p:cNvPr id="238" name="您的公司名称"/>
            <p:cNvSpPr/>
            <p:nvPr/>
          </p:nvSpPr>
          <p:spPr>
            <a:xfrm>
              <a:off x="1009840" y="113182"/>
              <a:ext cx="1603666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60959" tIns="60959" rIns="60959" bIns="60959" numCol="1" anchor="t">
              <a:spAutoFit/>
            </a:bodyPr>
            <a:lstStyle>
              <a:lvl1pPr defTabSz="1219200">
                <a:defRPr sz="1600" b="1">
                  <a:solidFill>
                    <a:srgbClr val="595959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defRPr>
              </a:lvl1pPr>
            </a:lstStyle>
            <a:p>
              <a:pPr>
                <a:defRPr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r>
                <a:rPr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您的公司名称</a:t>
              </a:r>
            </a:p>
          </p:txBody>
        </p:sp>
        <p:sp>
          <p:nvSpPr>
            <p:cNvPr id="239" name="YOUR CONPANY NAME"/>
            <p:cNvSpPr/>
            <p:nvPr/>
          </p:nvSpPr>
          <p:spPr>
            <a:xfrm>
              <a:off x="1012952" y="342695"/>
              <a:ext cx="176403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60959" tIns="60959" rIns="60959" bIns="60959" numCol="1" anchor="t">
              <a:spAutoFit/>
            </a:bodyPr>
            <a:lstStyle>
              <a:lvl1pPr defTabSz="1219200">
                <a:defRPr sz="800" b="1">
                  <a:solidFill>
                    <a:srgbClr val="808080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lvl1pPr>
            </a:lstStyle>
            <a:p>
              <a:r>
                <a:t>YOUR CONPANY NAME</a:t>
              </a:r>
            </a:p>
          </p:txBody>
        </p:sp>
        <p:sp>
          <p:nvSpPr>
            <p:cNvPr id="240" name="LOGO"/>
            <p:cNvSpPr/>
            <p:nvPr/>
          </p:nvSpPr>
          <p:spPr>
            <a:xfrm>
              <a:off x="0" y="0"/>
              <a:ext cx="1286105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60959" tIns="60959" rIns="60959" bIns="60959" numCol="1" anchor="t">
              <a:spAutoFit/>
            </a:bodyPr>
            <a:lstStyle>
              <a:lvl1pPr defTabSz="1219200">
                <a:defRPr sz="3600" spc="-192">
                  <a:solidFill>
                    <a:srgbClr val="0065B0"/>
                  </a:solidFill>
                  <a:latin typeface="Impact" panose="020B0806030902050204"/>
                  <a:ea typeface="Impact" panose="020B0806030902050204"/>
                  <a:cs typeface="Impact" panose="020B0806030902050204"/>
                  <a:sym typeface="Impact" panose="020B0806030902050204"/>
                </a:defRPr>
              </a:lvl1pPr>
            </a:lstStyle>
            <a:p>
              <a:r>
                <a:t>LOGO</a:t>
              </a:r>
            </a:p>
          </p:txBody>
        </p:sp>
      </p:grpSp>
      <p:sp>
        <p:nvSpPr>
          <p:cNvPr id="242" name="浏览更多搜索：COOLLA       技术支持、合作、定制PPT联系 QQ:34865632"/>
          <p:cNvSpPr txBox="1"/>
          <p:nvPr/>
        </p:nvSpPr>
        <p:spPr>
          <a:xfrm>
            <a:off x="-7599" y="7013106"/>
            <a:ext cx="12199599" cy="538445"/>
          </a:xfrm>
          <a:prstGeom prst="rect">
            <a:avLst/>
          </a:prstGeom>
          <a:ln w="12700">
            <a:miter lim="400000"/>
          </a:ln>
        </p:spPr>
        <p:txBody>
          <a:bodyPr lIns="34271" tIns="34271" rIns="34271" bIns="34271" anchor="ctr">
            <a:spAutoFit/>
          </a:bodyPr>
          <a:lstStyle/>
          <a:p>
            <a:pPr defTabSz="1219200">
              <a:defRPr sz="26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  <a:r>
              <a:t>浏览更多搜索：COOLLA       </a:t>
            </a:r>
            <a:r>
              <a:rPr>
                <a:solidFill>
                  <a:srgbClr val="000000"/>
                </a:solidFill>
              </a:rPr>
              <a:t>技术支持、合作、定制PPT联系 </a:t>
            </a:r>
            <a:r>
              <a:rPr>
                <a:solidFill>
                  <a:srgbClr val="FF0000"/>
                </a:solidFill>
              </a:rPr>
              <a:t>QQ:34865632</a:t>
            </a:r>
          </a:p>
        </p:txBody>
      </p:sp>
      <p:sp>
        <p:nvSpPr>
          <p:cNvPr id="243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0573254" y="6378563"/>
            <a:ext cx="358528" cy="415603"/>
          </a:xfrm>
          <a:prstGeom prst="rect">
            <a:avLst/>
          </a:prstGeom>
        </p:spPr>
        <p:txBody>
          <a:bodyPr lIns="68101" tIns="68101" rIns="68101" bIns="68101"/>
          <a:lstStyle>
            <a:lvl1pPr algn="ctr" defTabSz="1219200">
              <a:defRPr sz="1800">
                <a:latin typeface="Impact" panose="020B0806030902050204"/>
                <a:ea typeface="Impact" panose="020B0806030902050204"/>
                <a:cs typeface="Impact" panose="020B0806030902050204"/>
                <a:sym typeface="Impact" panose="020B0806030902050204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成组"/>
          <p:cNvGrpSpPr/>
          <p:nvPr/>
        </p:nvGrpSpPr>
        <p:grpSpPr>
          <a:xfrm>
            <a:off x="730462" y="6307887"/>
            <a:ext cx="459167" cy="459167"/>
            <a:chOff x="0" y="0"/>
            <a:chExt cx="459166" cy="459166"/>
          </a:xfrm>
        </p:grpSpPr>
        <p:sp>
          <p:nvSpPr>
            <p:cNvPr id="250" name="形状"/>
            <p:cNvSpPr/>
            <p:nvPr/>
          </p:nvSpPr>
          <p:spPr>
            <a:xfrm>
              <a:off x="-1" y="-1"/>
              <a:ext cx="459168" cy="459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3037" y="0"/>
                    <a:pt x="15115" y="680"/>
                    <a:pt x="16838" y="1844"/>
                  </a:cubicBezTo>
                  <a:lnTo>
                    <a:pt x="17189" y="2134"/>
                  </a:lnTo>
                  <a:lnTo>
                    <a:pt x="15893" y="1430"/>
                  </a:lnTo>
                  <a:cubicBezTo>
                    <a:pt x="14932" y="1024"/>
                    <a:pt x="13874" y="799"/>
                    <a:pt x="12765" y="799"/>
                  </a:cubicBezTo>
                  <a:cubicBezTo>
                    <a:pt x="8326" y="799"/>
                    <a:pt x="4728" y="4397"/>
                    <a:pt x="4728" y="8835"/>
                  </a:cubicBezTo>
                  <a:cubicBezTo>
                    <a:pt x="4728" y="13274"/>
                    <a:pt x="8326" y="16872"/>
                    <a:pt x="12765" y="16872"/>
                  </a:cubicBezTo>
                  <a:cubicBezTo>
                    <a:pt x="17203" y="16872"/>
                    <a:pt x="20801" y="13274"/>
                    <a:pt x="20801" y="8835"/>
                  </a:cubicBezTo>
                  <a:cubicBezTo>
                    <a:pt x="20801" y="7726"/>
                    <a:pt x="20576" y="6669"/>
                    <a:pt x="20170" y="5707"/>
                  </a:cubicBezTo>
                  <a:lnTo>
                    <a:pt x="19466" y="4411"/>
                  </a:lnTo>
                  <a:lnTo>
                    <a:pt x="19756" y="4762"/>
                  </a:lnTo>
                  <a:cubicBezTo>
                    <a:pt x="20920" y="6485"/>
                    <a:pt x="21600" y="8563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lose/>
                </a:path>
              </a:pathLst>
            </a:custGeom>
            <a:solidFill>
              <a:srgbClr val="179E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51" name="形状"/>
            <p:cNvSpPr/>
            <p:nvPr/>
          </p:nvSpPr>
          <p:spPr>
            <a:xfrm>
              <a:off x="174527" y="49954"/>
              <a:ext cx="241132" cy="241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8563" y="21600"/>
                    <a:pt x="6485" y="20920"/>
                    <a:pt x="4762" y="19756"/>
                  </a:cubicBezTo>
                  <a:lnTo>
                    <a:pt x="4394" y="19452"/>
                  </a:lnTo>
                  <a:lnTo>
                    <a:pt x="5559" y="20085"/>
                  </a:lnTo>
                  <a:cubicBezTo>
                    <a:pt x="6516" y="20489"/>
                    <a:pt x="7569" y="20713"/>
                    <a:pt x="8673" y="20713"/>
                  </a:cubicBezTo>
                  <a:cubicBezTo>
                    <a:pt x="13091" y="20713"/>
                    <a:pt x="16673" y="17132"/>
                    <a:pt x="16673" y="12713"/>
                  </a:cubicBezTo>
                  <a:cubicBezTo>
                    <a:pt x="16673" y="8295"/>
                    <a:pt x="13091" y="4714"/>
                    <a:pt x="8673" y="4714"/>
                  </a:cubicBezTo>
                  <a:cubicBezTo>
                    <a:pt x="4255" y="4714"/>
                    <a:pt x="673" y="8295"/>
                    <a:pt x="673" y="12713"/>
                  </a:cubicBezTo>
                  <a:cubicBezTo>
                    <a:pt x="673" y="13818"/>
                    <a:pt x="897" y="14870"/>
                    <a:pt x="1302" y="15827"/>
                  </a:cubicBezTo>
                  <a:lnTo>
                    <a:pt x="1863" y="16861"/>
                  </a:lnTo>
                  <a:lnTo>
                    <a:pt x="1844" y="16838"/>
                  </a:lnTo>
                  <a:cubicBezTo>
                    <a:pt x="680" y="15115"/>
                    <a:pt x="0" y="13037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lose/>
                </a:path>
              </a:pathLst>
            </a:custGeom>
            <a:solidFill>
              <a:srgbClr val="2580B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52" name="圆形"/>
            <p:cNvSpPr/>
            <p:nvPr/>
          </p:nvSpPr>
          <p:spPr>
            <a:xfrm>
              <a:off x="217516" y="170519"/>
              <a:ext cx="82159" cy="82159"/>
            </a:xfrm>
            <a:prstGeom prst="ellipse">
              <a:avLst/>
            </a:prstGeom>
            <a:solidFill>
              <a:srgbClr val="F59B1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254" name="CLEAN…"/>
          <p:cNvSpPr txBox="1"/>
          <p:nvPr/>
        </p:nvSpPr>
        <p:spPr>
          <a:xfrm>
            <a:off x="1131298" y="6335133"/>
            <a:ext cx="990016" cy="48006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>
              <a:lnSpc>
                <a:spcPct val="80000"/>
              </a:lnSpc>
              <a:defRPr sz="14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pPr>
            <a:r>
              <a:t>CLEAN</a:t>
            </a:r>
          </a:p>
          <a:p>
            <a:pPr>
              <a:lnSpc>
                <a:spcPct val="80000"/>
              </a:lnSpc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COMPANY</a:t>
            </a:r>
          </a:p>
        </p:txBody>
      </p:sp>
      <p:sp>
        <p:nvSpPr>
          <p:cNvPr id="255" name="WWW.CLEANCOMPANY.COM"/>
          <p:cNvSpPr txBox="1"/>
          <p:nvPr/>
        </p:nvSpPr>
        <p:spPr>
          <a:xfrm>
            <a:off x="4861445" y="6399765"/>
            <a:ext cx="2567296" cy="3073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WWW.CLEANCOMPANY.COM</a:t>
            </a:r>
          </a:p>
        </p:txBody>
      </p:sp>
      <p:sp>
        <p:nvSpPr>
          <p:cNvPr id="256" name="圆形"/>
          <p:cNvSpPr/>
          <p:nvPr/>
        </p:nvSpPr>
        <p:spPr>
          <a:xfrm>
            <a:off x="11097655" y="6311708"/>
            <a:ext cx="432655" cy="432655"/>
          </a:xfrm>
          <a:prstGeom prst="ellipse">
            <a:avLst/>
          </a:prstGeom>
          <a:solidFill>
            <a:srgbClr val="179E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7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162114" y="6374165"/>
            <a:ext cx="301909" cy="307341"/>
          </a:xfrm>
          <a:prstGeom prst="rect">
            <a:avLst/>
          </a:prstGeom>
        </p:spPr>
        <p:txBody>
          <a:bodyPr anchor="t"/>
          <a:lstStyle>
            <a:lvl1pPr algn="ctr"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" name="成组"/>
          <p:cNvGrpSpPr/>
          <p:nvPr/>
        </p:nvGrpSpPr>
        <p:grpSpPr>
          <a:xfrm>
            <a:off x="730462" y="6307887"/>
            <a:ext cx="459167" cy="459167"/>
            <a:chOff x="0" y="0"/>
            <a:chExt cx="459166" cy="459166"/>
          </a:xfrm>
        </p:grpSpPr>
        <p:sp>
          <p:nvSpPr>
            <p:cNvPr id="264" name="形状"/>
            <p:cNvSpPr/>
            <p:nvPr/>
          </p:nvSpPr>
          <p:spPr>
            <a:xfrm>
              <a:off x="-1" y="-1"/>
              <a:ext cx="459168" cy="459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3037" y="0"/>
                    <a:pt x="15115" y="680"/>
                    <a:pt x="16838" y="1844"/>
                  </a:cubicBezTo>
                  <a:lnTo>
                    <a:pt x="17189" y="2134"/>
                  </a:lnTo>
                  <a:lnTo>
                    <a:pt x="15893" y="1430"/>
                  </a:lnTo>
                  <a:cubicBezTo>
                    <a:pt x="14932" y="1024"/>
                    <a:pt x="13874" y="799"/>
                    <a:pt x="12765" y="799"/>
                  </a:cubicBezTo>
                  <a:cubicBezTo>
                    <a:pt x="8326" y="799"/>
                    <a:pt x="4728" y="4397"/>
                    <a:pt x="4728" y="8835"/>
                  </a:cubicBezTo>
                  <a:cubicBezTo>
                    <a:pt x="4728" y="13274"/>
                    <a:pt x="8326" y="16872"/>
                    <a:pt x="12765" y="16872"/>
                  </a:cubicBezTo>
                  <a:cubicBezTo>
                    <a:pt x="17203" y="16872"/>
                    <a:pt x="20801" y="13274"/>
                    <a:pt x="20801" y="8835"/>
                  </a:cubicBezTo>
                  <a:cubicBezTo>
                    <a:pt x="20801" y="7726"/>
                    <a:pt x="20576" y="6669"/>
                    <a:pt x="20170" y="5707"/>
                  </a:cubicBezTo>
                  <a:lnTo>
                    <a:pt x="19466" y="4411"/>
                  </a:lnTo>
                  <a:lnTo>
                    <a:pt x="19756" y="4762"/>
                  </a:lnTo>
                  <a:cubicBezTo>
                    <a:pt x="20920" y="6485"/>
                    <a:pt x="21600" y="8563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lose/>
                </a:path>
              </a:pathLst>
            </a:custGeom>
            <a:solidFill>
              <a:srgbClr val="179E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65" name="形状"/>
            <p:cNvSpPr/>
            <p:nvPr/>
          </p:nvSpPr>
          <p:spPr>
            <a:xfrm>
              <a:off x="174527" y="49954"/>
              <a:ext cx="241132" cy="241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8563" y="21600"/>
                    <a:pt x="6485" y="20920"/>
                    <a:pt x="4762" y="19756"/>
                  </a:cubicBezTo>
                  <a:lnTo>
                    <a:pt x="4394" y="19452"/>
                  </a:lnTo>
                  <a:lnTo>
                    <a:pt x="5559" y="20085"/>
                  </a:lnTo>
                  <a:cubicBezTo>
                    <a:pt x="6516" y="20489"/>
                    <a:pt x="7569" y="20713"/>
                    <a:pt x="8673" y="20713"/>
                  </a:cubicBezTo>
                  <a:cubicBezTo>
                    <a:pt x="13091" y="20713"/>
                    <a:pt x="16673" y="17132"/>
                    <a:pt x="16673" y="12713"/>
                  </a:cubicBezTo>
                  <a:cubicBezTo>
                    <a:pt x="16673" y="8295"/>
                    <a:pt x="13091" y="4714"/>
                    <a:pt x="8673" y="4714"/>
                  </a:cubicBezTo>
                  <a:cubicBezTo>
                    <a:pt x="4255" y="4714"/>
                    <a:pt x="673" y="8295"/>
                    <a:pt x="673" y="12713"/>
                  </a:cubicBezTo>
                  <a:cubicBezTo>
                    <a:pt x="673" y="13818"/>
                    <a:pt x="897" y="14870"/>
                    <a:pt x="1302" y="15827"/>
                  </a:cubicBezTo>
                  <a:lnTo>
                    <a:pt x="1863" y="16861"/>
                  </a:lnTo>
                  <a:lnTo>
                    <a:pt x="1844" y="16838"/>
                  </a:lnTo>
                  <a:cubicBezTo>
                    <a:pt x="680" y="15115"/>
                    <a:pt x="0" y="13037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lose/>
                </a:path>
              </a:pathLst>
            </a:custGeom>
            <a:solidFill>
              <a:srgbClr val="2580B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66" name="圆形"/>
            <p:cNvSpPr/>
            <p:nvPr/>
          </p:nvSpPr>
          <p:spPr>
            <a:xfrm>
              <a:off x="217516" y="170519"/>
              <a:ext cx="82159" cy="82159"/>
            </a:xfrm>
            <a:prstGeom prst="ellipse">
              <a:avLst/>
            </a:prstGeom>
            <a:solidFill>
              <a:srgbClr val="F59B1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268" name="CLEAN…"/>
          <p:cNvSpPr txBox="1"/>
          <p:nvPr/>
        </p:nvSpPr>
        <p:spPr>
          <a:xfrm>
            <a:off x="1131298" y="6335133"/>
            <a:ext cx="990016" cy="48006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>
              <a:lnSpc>
                <a:spcPct val="80000"/>
              </a:lnSpc>
              <a:defRPr sz="14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pPr>
            <a:r>
              <a:t>CLEAN</a:t>
            </a:r>
          </a:p>
          <a:p>
            <a:pPr>
              <a:lnSpc>
                <a:spcPct val="80000"/>
              </a:lnSpc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COMPANY</a:t>
            </a:r>
          </a:p>
        </p:txBody>
      </p:sp>
      <p:sp>
        <p:nvSpPr>
          <p:cNvPr id="269" name="圆形"/>
          <p:cNvSpPr/>
          <p:nvPr/>
        </p:nvSpPr>
        <p:spPr>
          <a:xfrm>
            <a:off x="11097655" y="6311708"/>
            <a:ext cx="432655" cy="432655"/>
          </a:xfrm>
          <a:prstGeom prst="ellipse">
            <a:avLst/>
          </a:prstGeom>
          <a:solidFill>
            <a:srgbClr val="179E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70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162114" y="6374165"/>
            <a:ext cx="301909" cy="307341"/>
          </a:xfrm>
          <a:prstGeom prst="rect">
            <a:avLst/>
          </a:prstGeom>
        </p:spPr>
        <p:txBody>
          <a:bodyPr anchor="t"/>
          <a:lstStyle>
            <a:lvl1pPr algn="ctr"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ustom Layout 0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162114" y="6374165"/>
            <a:ext cx="301909" cy="307341"/>
          </a:xfrm>
          <a:prstGeom prst="rect">
            <a:avLst/>
          </a:prstGeom>
        </p:spPr>
        <p:txBody>
          <a:bodyPr anchor="t"/>
          <a:lstStyle>
            <a:lvl1pPr algn="ctr"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圆形"/>
          <p:cNvSpPr/>
          <p:nvPr/>
        </p:nvSpPr>
        <p:spPr>
          <a:xfrm>
            <a:off x="11097655" y="6311708"/>
            <a:ext cx="432655" cy="432655"/>
          </a:xfrm>
          <a:prstGeom prst="ellipse">
            <a:avLst/>
          </a:prstGeom>
          <a:solidFill>
            <a:srgbClr val="179E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85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162114" y="6374165"/>
            <a:ext cx="301909" cy="307341"/>
          </a:xfrm>
          <a:prstGeom prst="rect">
            <a:avLst/>
          </a:prstGeom>
        </p:spPr>
        <p:txBody>
          <a:bodyPr anchor="t"/>
          <a:lstStyle>
            <a:lvl1pPr algn="ctr"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lIns="22859" tIns="22859" rIns="22859" bIns="22859" anchor="b"/>
          <a:lstStyle>
            <a:lvl1pPr algn="ctr">
              <a:defRPr sz="6000"/>
            </a:lvl1pPr>
          </a:lstStyle>
          <a:p>
            <a:r>
              <a:t>标题文本</a:t>
            </a:r>
          </a:p>
        </p:txBody>
      </p:sp>
      <p:sp>
        <p:nvSpPr>
          <p:cNvPr id="293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 lIns="22859" tIns="22859" rIns="22859" bIns="22859"/>
          <a:lstStyle>
            <a:lvl1pPr marL="0" indent="0" algn="ctr">
              <a:buSzTx/>
              <a:buFontTx/>
              <a:buNone/>
              <a:defRPr sz="2400"/>
            </a:lvl1pPr>
            <a:lvl2pPr marL="0" indent="914400" algn="ctr">
              <a:buSzTx/>
              <a:buFontTx/>
              <a:buNone/>
              <a:defRPr sz="2400"/>
            </a:lvl2pPr>
            <a:lvl3pPr marL="0" indent="1828800" algn="ctr">
              <a:buSzTx/>
              <a:buFontTx/>
              <a:buNone/>
              <a:defRPr sz="2400"/>
            </a:lvl3pPr>
            <a:lvl4pPr marL="0" indent="2743200" algn="ctr">
              <a:buSzTx/>
              <a:buFontTx/>
              <a:buNone/>
              <a:defRPr sz="2400"/>
            </a:lvl4pPr>
            <a:lvl5pPr marL="0" indent="3657600" algn="ctr">
              <a:buSzTx/>
              <a:buFontTx/>
              <a:buNone/>
              <a:defRPr sz="2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94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135538" y="6427152"/>
            <a:ext cx="218263" cy="223521"/>
          </a:xfrm>
          <a:prstGeom prst="rect">
            <a:avLst/>
          </a:prstGeom>
        </p:spPr>
        <p:txBody>
          <a:bodyPr lIns="22859" tIns="22859" rIns="22859" bIns="22859"/>
          <a:lstStyle>
            <a:lvl1pPr defTabSz="914400"/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solidFill>
          <a:srgbClr val="1926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矩形"/>
          <p:cNvSpPr/>
          <p:nvPr/>
        </p:nvSpPr>
        <p:spPr>
          <a:xfrm>
            <a:off x="0" y="6761002"/>
            <a:ext cx="12193588" cy="174253"/>
          </a:xfrm>
          <a:prstGeom prst="rect">
            <a:avLst/>
          </a:prstGeom>
          <a:gradFill>
            <a:gsLst>
              <a:gs pos="0">
                <a:srgbClr val="CECECE"/>
              </a:gs>
              <a:gs pos="100000">
                <a:srgbClr val="329FD1"/>
              </a:gs>
            </a:gsLst>
          </a:gradFill>
          <a:ln w="12700">
            <a:miter lim="400000"/>
          </a:ln>
        </p:spPr>
        <p:txBody>
          <a:bodyPr lIns="22859" tIns="22859" rIns="22859" bIns="22859" anchor="ctr"/>
          <a:lstStyle/>
          <a:p>
            <a:pPr algn="ctr" defTabSz="60960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2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056354" y="188153"/>
            <a:ext cx="9714698" cy="731078"/>
          </a:xfrm>
          <a:prstGeom prst="rect">
            <a:avLst/>
          </a:prstGeom>
        </p:spPr>
        <p:txBody>
          <a:bodyPr lIns="60963" tIns="60963" rIns="60963" bIns="60963">
            <a:noAutofit/>
          </a:bodyPr>
          <a:lstStyle>
            <a:lvl1pPr marL="0" indent="0" defTabSz="609600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 b="1">
                <a:solidFill>
                  <a:srgbClr val="43B4E3"/>
                </a:solidFill>
                <a:latin typeface="+mn-lt"/>
                <a:ea typeface="+mn-ea"/>
                <a:cs typeface="+mn-cs"/>
                <a:sym typeface="Helvetica"/>
              </a:defRPr>
            </a:lvl1pPr>
            <a:lvl2pPr marL="0" indent="1219200" defTabSz="609600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 b="1">
                <a:solidFill>
                  <a:srgbClr val="43B4E3"/>
                </a:solidFill>
                <a:latin typeface="+mn-lt"/>
                <a:ea typeface="+mn-ea"/>
                <a:cs typeface="+mn-cs"/>
                <a:sym typeface="Helvetica"/>
              </a:defRPr>
            </a:lvl2pPr>
            <a:lvl3pPr marL="0" indent="2438400" defTabSz="609600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 b="1">
                <a:solidFill>
                  <a:srgbClr val="43B4E3"/>
                </a:solidFill>
                <a:latin typeface="+mn-lt"/>
                <a:ea typeface="+mn-ea"/>
                <a:cs typeface="+mn-cs"/>
                <a:sym typeface="Helvetica"/>
              </a:defRPr>
            </a:lvl3pPr>
            <a:lvl4pPr marL="0" indent="3657600" defTabSz="609600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 b="1">
                <a:solidFill>
                  <a:srgbClr val="43B4E3"/>
                </a:solidFill>
                <a:latin typeface="+mn-lt"/>
                <a:ea typeface="+mn-ea"/>
                <a:cs typeface="+mn-cs"/>
                <a:sym typeface="Helvetica"/>
              </a:defRPr>
            </a:lvl4pPr>
            <a:lvl5pPr marL="0" indent="4876800" defTabSz="609600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 b="1">
                <a:solidFill>
                  <a:srgbClr val="43B4E3"/>
                </a:solidFill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grpSp>
        <p:nvGrpSpPr>
          <p:cNvPr id="308" name="成组"/>
          <p:cNvGrpSpPr/>
          <p:nvPr/>
        </p:nvGrpSpPr>
        <p:grpSpPr>
          <a:xfrm>
            <a:off x="244287" y="471660"/>
            <a:ext cx="776201" cy="138044"/>
            <a:chOff x="0" y="0"/>
            <a:chExt cx="776200" cy="138042"/>
          </a:xfrm>
        </p:grpSpPr>
        <p:sp>
          <p:nvSpPr>
            <p:cNvPr id="303" name="椭圆"/>
            <p:cNvSpPr/>
            <p:nvPr/>
          </p:nvSpPr>
          <p:spPr>
            <a:xfrm>
              <a:off x="634734" y="0"/>
              <a:ext cx="141467" cy="138043"/>
            </a:xfrm>
            <a:prstGeom prst="ellipse">
              <a:avLst/>
            </a:prstGeom>
            <a:solidFill>
              <a:srgbClr val="CECECE"/>
            </a:solidFill>
            <a:ln w="12700" cap="flat">
              <a:noFill/>
              <a:miter lim="400000"/>
            </a:ln>
            <a:effectLst/>
          </p:spPr>
          <p:txBody>
            <a:bodyPr wrap="square" lIns="22859" tIns="22859" rIns="22859" bIns="22859" numCol="1" anchor="ctr">
              <a:noAutofit/>
            </a:bodyPr>
            <a:lstStyle/>
            <a:p>
              <a:pPr algn="ctr" defTabSz="60960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4" name="椭圆"/>
            <p:cNvSpPr/>
            <p:nvPr/>
          </p:nvSpPr>
          <p:spPr>
            <a:xfrm>
              <a:off x="476050" y="0"/>
              <a:ext cx="141467" cy="138043"/>
            </a:xfrm>
            <a:prstGeom prst="ellipse">
              <a:avLst/>
            </a:prstGeom>
            <a:solidFill>
              <a:srgbClr val="329FD1"/>
            </a:solidFill>
            <a:ln w="12700" cap="flat">
              <a:noFill/>
              <a:miter lim="400000"/>
            </a:ln>
            <a:effectLst/>
          </p:spPr>
          <p:txBody>
            <a:bodyPr wrap="square" lIns="22859" tIns="22859" rIns="22859" bIns="22859" numCol="1" anchor="ctr">
              <a:noAutofit/>
            </a:bodyPr>
            <a:lstStyle/>
            <a:p>
              <a:pPr algn="ctr" defTabSz="60960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5" name="椭圆"/>
            <p:cNvSpPr/>
            <p:nvPr/>
          </p:nvSpPr>
          <p:spPr>
            <a:xfrm>
              <a:off x="317367" y="0"/>
              <a:ext cx="141467" cy="138043"/>
            </a:xfrm>
            <a:prstGeom prst="ellipse">
              <a:avLst/>
            </a:prstGeom>
            <a:solidFill>
              <a:srgbClr val="CECECE"/>
            </a:solidFill>
            <a:ln w="12700" cap="flat">
              <a:noFill/>
              <a:miter lim="400000"/>
            </a:ln>
            <a:effectLst/>
          </p:spPr>
          <p:txBody>
            <a:bodyPr wrap="square" lIns="22859" tIns="22859" rIns="22859" bIns="22859" numCol="1" anchor="ctr">
              <a:noAutofit/>
            </a:bodyPr>
            <a:lstStyle/>
            <a:p>
              <a:pPr algn="ctr" defTabSz="60960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6" name="椭圆"/>
            <p:cNvSpPr/>
            <p:nvPr/>
          </p:nvSpPr>
          <p:spPr>
            <a:xfrm>
              <a:off x="158683" y="0"/>
              <a:ext cx="141467" cy="138043"/>
            </a:xfrm>
            <a:prstGeom prst="ellipse">
              <a:avLst/>
            </a:prstGeom>
            <a:solidFill>
              <a:srgbClr val="329FD1"/>
            </a:solidFill>
            <a:ln w="12700" cap="flat">
              <a:noFill/>
              <a:miter lim="400000"/>
            </a:ln>
            <a:effectLst/>
          </p:spPr>
          <p:txBody>
            <a:bodyPr wrap="square" lIns="22859" tIns="22859" rIns="22859" bIns="22859" numCol="1" anchor="ctr">
              <a:noAutofit/>
            </a:bodyPr>
            <a:lstStyle/>
            <a:p>
              <a:pPr algn="ctr" defTabSz="60960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7" name="椭圆"/>
            <p:cNvSpPr/>
            <p:nvPr/>
          </p:nvSpPr>
          <p:spPr>
            <a:xfrm>
              <a:off x="0" y="0"/>
              <a:ext cx="141467" cy="138043"/>
            </a:xfrm>
            <a:prstGeom prst="ellipse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22859" tIns="22859" rIns="22859" bIns="22859" numCol="1" anchor="ctr">
              <a:noAutofit/>
            </a:bodyPr>
            <a:lstStyle/>
            <a:p>
              <a:pPr algn="ctr" defTabSz="609600">
                <a:defRPr sz="2400">
                  <a:solidFill>
                    <a:srgbClr val="D9D9D9"/>
                  </a:solidFill>
                </a:defRPr>
              </a:pPr>
              <a:endParaRPr/>
            </a:p>
          </p:txBody>
        </p:sp>
      </p:grpSp>
      <p:sp>
        <p:nvSpPr>
          <p:cNvPr id="309" name="圆形"/>
          <p:cNvSpPr/>
          <p:nvPr/>
        </p:nvSpPr>
        <p:spPr>
          <a:xfrm>
            <a:off x="11382210" y="387563"/>
            <a:ext cx="345078" cy="345034"/>
          </a:xfrm>
          <a:prstGeom prst="ellipse">
            <a:avLst/>
          </a:prstGeom>
          <a:solidFill>
            <a:srgbClr val="329FD1"/>
          </a:solidFill>
          <a:ln w="12700">
            <a:miter lim="400000"/>
          </a:ln>
        </p:spPr>
        <p:txBody>
          <a:bodyPr lIns="22859" tIns="22859" rIns="22859" bIns="22859" anchor="ctr"/>
          <a:lstStyle/>
          <a:p>
            <a:pPr algn="ctr" defTabSz="60960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0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284816" y="388757"/>
            <a:ext cx="532672" cy="299727"/>
          </a:xfrm>
          <a:prstGeom prst="rect">
            <a:avLst/>
          </a:prstGeom>
        </p:spPr>
        <p:txBody>
          <a:bodyPr wrap="square" lIns="60963" tIns="60963" rIns="60963" bIns="60963"/>
          <a:lstStyle>
            <a:lvl1pPr algn="ctr" defTabSz="60960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标题文本</a:t>
            </a:r>
          </a:p>
        </p:txBody>
      </p:sp>
      <p:sp>
        <p:nvSpPr>
          <p:cNvPr id="30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1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9" name="正文级别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0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8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9" name="矩形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8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标题文本</a:t>
            </a:r>
          </a:p>
        </p:txBody>
      </p:sp>
      <p:sp>
        <p:nvSpPr>
          <p:cNvPr id="74" name="正文级别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185" indent="-260985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5" name="矩形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标题文本</a:t>
            </a:r>
          </a:p>
        </p:txBody>
      </p:sp>
      <p:sp>
        <p:nvSpPr>
          <p:cNvPr id="84" name="图像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5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6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94" name="正文级别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5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文本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正文级别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2pPr>
      <a:lvl3pPr marL="1234440" marR="0" indent="-32004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 panose="020F0502020204030204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企业文化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89915">
              <a:defRPr sz="2750"/>
            </a:lvl1pPr>
          </a:lstStyle>
          <a:p>
            <a:r>
              <a:rPr lang="zh-CN" altLang="en-US" dirty="0">
                <a:sym typeface="+mn-ea"/>
              </a:rPr>
              <a:t>灵矽</a:t>
            </a:r>
            <a:r>
              <a:rPr lang="zh-CN" altLang="en-US" dirty="0" smtClean="0">
                <a:sym typeface="+mn-ea"/>
              </a:rPr>
              <a:t>微</a:t>
            </a:r>
            <a:r>
              <a:rPr lang="zh-CN" altLang="en-US" dirty="0" smtClean="0">
                <a:solidFill>
                  <a:srgbClr val="FF0000"/>
                </a:solidFill>
                <a:sym typeface="+mn-ea"/>
              </a:rPr>
              <a:t>超高性价比</a:t>
            </a:r>
            <a:r>
              <a:rPr lang="en-US" altLang="zh-CN" dirty="0" smtClean="0">
                <a:sym typeface="+mn-ea"/>
              </a:rPr>
              <a:t>16</a:t>
            </a:r>
            <a:r>
              <a:rPr lang="zh-CN" altLang="en-US" dirty="0" smtClean="0">
                <a:sym typeface="+mn-ea"/>
              </a:rPr>
              <a:t>串</a:t>
            </a:r>
            <a:r>
              <a:rPr lang="en-US" altLang="zh-CN" dirty="0" smtClean="0">
                <a:sym typeface="+mn-ea"/>
              </a:rPr>
              <a:t>BMS</a:t>
            </a:r>
            <a:r>
              <a:rPr lang="zh-CN" altLang="en-US" dirty="0" smtClean="0">
                <a:sym typeface="+mn-ea"/>
              </a:rPr>
              <a:t>模拟前端芯片</a:t>
            </a:r>
            <a:endParaRPr lang="zh-CN" altLang="en-US" dirty="0">
              <a:sym typeface="+mn-ea"/>
            </a:endParaRPr>
          </a:p>
        </p:txBody>
      </p:sp>
      <p:sp>
        <p:nvSpPr>
          <p:cNvPr id="595" name="形状"/>
          <p:cNvSpPr/>
          <p:nvPr/>
        </p:nvSpPr>
        <p:spPr>
          <a:xfrm>
            <a:off x="10107182" y="4373901"/>
            <a:ext cx="291464" cy="42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46" h="21469" extrusionOk="0">
                <a:moveTo>
                  <a:pt x="7826" y="301"/>
                </a:moveTo>
                <a:cubicBezTo>
                  <a:pt x="7513" y="517"/>
                  <a:pt x="7513" y="517"/>
                  <a:pt x="7513" y="517"/>
                </a:cubicBezTo>
                <a:cubicBezTo>
                  <a:pt x="8452" y="85"/>
                  <a:pt x="9391" y="-131"/>
                  <a:pt x="10643" y="85"/>
                </a:cubicBezTo>
                <a:cubicBezTo>
                  <a:pt x="11583" y="85"/>
                  <a:pt x="11583" y="85"/>
                  <a:pt x="11583" y="85"/>
                </a:cubicBezTo>
                <a:cubicBezTo>
                  <a:pt x="13148" y="517"/>
                  <a:pt x="14400" y="1597"/>
                  <a:pt x="13774" y="2677"/>
                </a:cubicBezTo>
                <a:cubicBezTo>
                  <a:pt x="14087" y="2029"/>
                  <a:pt x="14087" y="2029"/>
                  <a:pt x="14087" y="2029"/>
                </a:cubicBezTo>
                <a:cubicBezTo>
                  <a:pt x="14400" y="949"/>
                  <a:pt x="16278" y="517"/>
                  <a:pt x="17843" y="733"/>
                </a:cubicBezTo>
                <a:cubicBezTo>
                  <a:pt x="18783" y="949"/>
                  <a:pt x="18783" y="949"/>
                  <a:pt x="18783" y="949"/>
                </a:cubicBezTo>
                <a:cubicBezTo>
                  <a:pt x="20661" y="1165"/>
                  <a:pt x="21600" y="2461"/>
                  <a:pt x="21287" y="3541"/>
                </a:cubicBezTo>
                <a:cubicBezTo>
                  <a:pt x="19722" y="7429"/>
                  <a:pt x="19722" y="7429"/>
                  <a:pt x="19722" y="7429"/>
                </a:cubicBezTo>
                <a:cubicBezTo>
                  <a:pt x="19409" y="7645"/>
                  <a:pt x="19409" y="7645"/>
                  <a:pt x="19409" y="7861"/>
                </a:cubicBezTo>
                <a:cubicBezTo>
                  <a:pt x="16904" y="13693"/>
                  <a:pt x="16904" y="13693"/>
                  <a:pt x="16904" y="13693"/>
                </a:cubicBezTo>
                <a:cubicBezTo>
                  <a:pt x="21287" y="14557"/>
                  <a:pt x="21287" y="14557"/>
                  <a:pt x="21287" y="14557"/>
                </a:cubicBezTo>
                <a:cubicBezTo>
                  <a:pt x="21287" y="14557"/>
                  <a:pt x="20035" y="20173"/>
                  <a:pt x="10643" y="21469"/>
                </a:cubicBezTo>
                <a:cubicBezTo>
                  <a:pt x="0" y="19309"/>
                  <a:pt x="0" y="19309"/>
                  <a:pt x="0" y="19309"/>
                </a:cubicBezTo>
                <a:cubicBezTo>
                  <a:pt x="7826" y="301"/>
                  <a:pt x="7826" y="301"/>
                  <a:pt x="7826" y="301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96" name="形状"/>
          <p:cNvSpPr/>
          <p:nvPr/>
        </p:nvSpPr>
        <p:spPr>
          <a:xfrm>
            <a:off x="9941735" y="4362794"/>
            <a:ext cx="271551" cy="391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81" extrusionOk="0">
                <a:moveTo>
                  <a:pt x="13163" y="21281"/>
                </a:moveTo>
                <a:cubicBezTo>
                  <a:pt x="2700" y="19423"/>
                  <a:pt x="2700" y="19423"/>
                  <a:pt x="2700" y="19423"/>
                </a:cubicBezTo>
                <a:cubicBezTo>
                  <a:pt x="2362" y="18958"/>
                  <a:pt x="2025" y="18726"/>
                  <a:pt x="1687" y="18494"/>
                </a:cubicBezTo>
                <a:cubicBezTo>
                  <a:pt x="1687" y="18494"/>
                  <a:pt x="1687" y="18494"/>
                  <a:pt x="1687" y="18494"/>
                </a:cubicBezTo>
                <a:cubicBezTo>
                  <a:pt x="1350" y="18029"/>
                  <a:pt x="1012" y="17333"/>
                  <a:pt x="675" y="16868"/>
                </a:cubicBezTo>
                <a:cubicBezTo>
                  <a:pt x="675" y="16868"/>
                  <a:pt x="675" y="16868"/>
                  <a:pt x="675" y="16868"/>
                </a:cubicBezTo>
                <a:cubicBezTo>
                  <a:pt x="337" y="16171"/>
                  <a:pt x="0" y="15707"/>
                  <a:pt x="0" y="15242"/>
                </a:cubicBezTo>
                <a:cubicBezTo>
                  <a:pt x="0" y="15242"/>
                  <a:pt x="0" y="15242"/>
                  <a:pt x="0" y="15242"/>
                </a:cubicBezTo>
                <a:cubicBezTo>
                  <a:pt x="0" y="14546"/>
                  <a:pt x="0" y="14081"/>
                  <a:pt x="0" y="13616"/>
                </a:cubicBezTo>
                <a:cubicBezTo>
                  <a:pt x="0" y="13616"/>
                  <a:pt x="0" y="13616"/>
                  <a:pt x="0" y="13616"/>
                </a:cubicBezTo>
                <a:cubicBezTo>
                  <a:pt x="0" y="12920"/>
                  <a:pt x="0" y="12455"/>
                  <a:pt x="0" y="11991"/>
                </a:cubicBezTo>
                <a:cubicBezTo>
                  <a:pt x="0" y="11991"/>
                  <a:pt x="0" y="11991"/>
                  <a:pt x="0" y="11991"/>
                </a:cubicBezTo>
                <a:cubicBezTo>
                  <a:pt x="0" y="11526"/>
                  <a:pt x="337" y="11294"/>
                  <a:pt x="337" y="10829"/>
                </a:cubicBezTo>
                <a:cubicBezTo>
                  <a:pt x="337" y="10829"/>
                  <a:pt x="337" y="10829"/>
                  <a:pt x="337" y="10829"/>
                </a:cubicBezTo>
                <a:cubicBezTo>
                  <a:pt x="337" y="10597"/>
                  <a:pt x="675" y="10133"/>
                  <a:pt x="675" y="9900"/>
                </a:cubicBezTo>
                <a:cubicBezTo>
                  <a:pt x="675" y="9900"/>
                  <a:pt x="675" y="9900"/>
                  <a:pt x="675" y="9900"/>
                </a:cubicBezTo>
                <a:cubicBezTo>
                  <a:pt x="675" y="9668"/>
                  <a:pt x="675" y="9436"/>
                  <a:pt x="1012" y="9436"/>
                </a:cubicBezTo>
                <a:cubicBezTo>
                  <a:pt x="1012" y="9436"/>
                  <a:pt x="1012" y="9436"/>
                  <a:pt x="1012" y="9436"/>
                </a:cubicBezTo>
                <a:cubicBezTo>
                  <a:pt x="1012" y="9436"/>
                  <a:pt x="1012" y="9436"/>
                  <a:pt x="1012" y="9436"/>
                </a:cubicBezTo>
                <a:cubicBezTo>
                  <a:pt x="2362" y="5720"/>
                  <a:pt x="2362" y="5720"/>
                  <a:pt x="2362" y="5720"/>
                </a:cubicBezTo>
                <a:cubicBezTo>
                  <a:pt x="4050" y="1539"/>
                  <a:pt x="4050" y="1539"/>
                  <a:pt x="4050" y="1539"/>
                </a:cubicBezTo>
                <a:cubicBezTo>
                  <a:pt x="4050" y="1539"/>
                  <a:pt x="4050" y="1539"/>
                  <a:pt x="4050" y="1539"/>
                </a:cubicBezTo>
                <a:cubicBezTo>
                  <a:pt x="4050" y="1539"/>
                  <a:pt x="4050" y="1539"/>
                  <a:pt x="4050" y="1539"/>
                </a:cubicBezTo>
                <a:cubicBezTo>
                  <a:pt x="4725" y="378"/>
                  <a:pt x="6413" y="-319"/>
                  <a:pt x="8438" y="146"/>
                </a:cubicBezTo>
                <a:cubicBezTo>
                  <a:pt x="9450" y="378"/>
                  <a:pt x="9450" y="378"/>
                  <a:pt x="9450" y="378"/>
                </a:cubicBezTo>
                <a:cubicBezTo>
                  <a:pt x="11138" y="610"/>
                  <a:pt x="12150" y="1771"/>
                  <a:pt x="11813" y="2933"/>
                </a:cubicBezTo>
                <a:cubicBezTo>
                  <a:pt x="11813" y="2933"/>
                  <a:pt x="11813" y="2933"/>
                  <a:pt x="11813" y="2933"/>
                </a:cubicBezTo>
                <a:cubicBezTo>
                  <a:pt x="12150" y="1771"/>
                  <a:pt x="12150" y="1771"/>
                  <a:pt x="12150" y="1771"/>
                </a:cubicBezTo>
                <a:cubicBezTo>
                  <a:pt x="12825" y="610"/>
                  <a:pt x="14513" y="146"/>
                  <a:pt x="16538" y="378"/>
                </a:cubicBezTo>
                <a:cubicBezTo>
                  <a:pt x="17550" y="610"/>
                  <a:pt x="17550" y="610"/>
                  <a:pt x="17550" y="610"/>
                </a:cubicBezTo>
                <a:cubicBezTo>
                  <a:pt x="19238" y="1075"/>
                  <a:pt x="20250" y="2236"/>
                  <a:pt x="19913" y="3397"/>
                </a:cubicBezTo>
                <a:cubicBezTo>
                  <a:pt x="20588" y="2004"/>
                  <a:pt x="20588" y="2004"/>
                  <a:pt x="20588" y="2004"/>
                </a:cubicBezTo>
                <a:cubicBezTo>
                  <a:pt x="20588" y="1771"/>
                  <a:pt x="20588" y="1771"/>
                  <a:pt x="20588" y="1539"/>
                </a:cubicBezTo>
                <a:cubicBezTo>
                  <a:pt x="20925" y="1539"/>
                  <a:pt x="20925" y="1539"/>
                  <a:pt x="20925" y="1539"/>
                </a:cubicBezTo>
                <a:cubicBezTo>
                  <a:pt x="20925" y="1307"/>
                  <a:pt x="20925" y="1307"/>
                  <a:pt x="20925" y="1307"/>
                </a:cubicBezTo>
                <a:cubicBezTo>
                  <a:pt x="21263" y="1075"/>
                  <a:pt x="21263" y="1075"/>
                  <a:pt x="21263" y="1075"/>
                </a:cubicBezTo>
                <a:cubicBezTo>
                  <a:pt x="21263" y="1075"/>
                  <a:pt x="21263" y="1075"/>
                  <a:pt x="21263" y="1075"/>
                </a:cubicBezTo>
                <a:cubicBezTo>
                  <a:pt x="21600" y="842"/>
                  <a:pt x="21600" y="842"/>
                  <a:pt x="21600" y="842"/>
                </a:cubicBezTo>
                <a:cubicBezTo>
                  <a:pt x="13163" y="21281"/>
                  <a:pt x="13163" y="21281"/>
                  <a:pt x="13163" y="21281"/>
                </a:cubicBezTo>
              </a:path>
            </a:pathLst>
          </a:custGeom>
          <a:solidFill>
            <a:srgbClr val="F1F1F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12" name="形状"/>
          <p:cNvSpPr/>
          <p:nvPr/>
        </p:nvSpPr>
        <p:spPr>
          <a:xfrm>
            <a:off x="6088117" y="2467681"/>
            <a:ext cx="665164" cy="263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440"/>
                </a:moveTo>
                <a:cubicBezTo>
                  <a:pt x="610" y="20674"/>
                  <a:pt x="1464" y="21600"/>
                  <a:pt x="2319" y="21600"/>
                </a:cubicBezTo>
                <a:cubicBezTo>
                  <a:pt x="1464" y="21600"/>
                  <a:pt x="610" y="20674"/>
                  <a:pt x="0" y="19440"/>
                </a:cubicBezTo>
                <a:moveTo>
                  <a:pt x="21600" y="0"/>
                </a:moveTo>
                <a:cubicBezTo>
                  <a:pt x="21600" y="0"/>
                  <a:pt x="21600" y="0"/>
                  <a:pt x="21600" y="0"/>
                </a:cubicBezTo>
                <a:cubicBezTo>
                  <a:pt x="21600" y="12034"/>
                  <a:pt x="21600" y="12034"/>
                  <a:pt x="21600" y="12034"/>
                </a:cubicBezTo>
                <a:cubicBezTo>
                  <a:pt x="21600" y="12034"/>
                  <a:pt x="21600" y="12034"/>
                  <a:pt x="21600" y="12034"/>
                </a:cubicBezTo>
                <a:cubicBezTo>
                  <a:pt x="21600" y="15120"/>
                  <a:pt x="20990" y="17589"/>
                  <a:pt x="20258" y="19440"/>
                </a:cubicBezTo>
                <a:cubicBezTo>
                  <a:pt x="20990" y="17589"/>
                  <a:pt x="21478" y="15120"/>
                  <a:pt x="21600" y="12343"/>
                </a:cubicBezTo>
                <a:cubicBezTo>
                  <a:pt x="21600" y="0"/>
                  <a:pt x="21600" y="0"/>
                  <a:pt x="21600" y="0"/>
                </a:cubicBezTo>
              </a:path>
            </a:pathLst>
          </a:custGeom>
          <a:solidFill>
            <a:srgbClr val="AFE0E3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" name="文本框 1"/>
          <p:cNvSpPr txBox="1"/>
          <p:nvPr/>
        </p:nvSpPr>
        <p:spPr>
          <a:xfrm>
            <a:off x="6517639" y="927813"/>
            <a:ext cx="5426711" cy="492252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no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充电过压</a:t>
            </a:r>
            <a:r>
              <a:rPr lang="en-US" altLang="zh-CN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/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放电欠压保护</a:t>
            </a:r>
            <a:endParaRPr lang="zh-CN" altLang="en-US" sz="16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充电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高温保护</a:t>
            </a:r>
            <a:r>
              <a:rPr lang="en-US" altLang="zh-CN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/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充电低温保护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一级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充电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过流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保护和两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级放电过流保护</a:t>
            </a:r>
            <a:endParaRPr lang="zh-CN" altLang="en-US" sz="16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放电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高温保护</a:t>
            </a:r>
            <a:r>
              <a:rPr lang="en-US" altLang="zh-CN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/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放电低温保护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放电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短路保护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电压采集和温度采集的断线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检测功能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芯片的关键模块（</a:t>
            </a:r>
            <a:r>
              <a:rPr lang="en-US" altLang="zh-CN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ADC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、参考基准、</a:t>
            </a:r>
            <a:r>
              <a:rPr lang="en-US" altLang="zh-CN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MUX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开关和</a:t>
            </a:r>
            <a:r>
              <a:rPr lang="en-US" altLang="zh-CN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LDO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）包含自检功能</a:t>
            </a:r>
            <a:endParaRPr lang="zh-CN" altLang="en-US" sz="1600" b="1" dirty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支持电压</a:t>
            </a:r>
            <a:r>
              <a:rPr lang="en-US" altLang="zh-CN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/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电流保护自恢复功能</a:t>
            </a:r>
            <a:endParaRPr lang="zh-CN" altLang="en-US" sz="16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片外温度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保护自恢复功能</a:t>
            </a:r>
            <a:endParaRPr lang="zh-CN" altLang="en-US" sz="16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自主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式或主机控制电池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均衡</a:t>
            </a:r>
            <a:endParaRPr lang="en-US" altLang="zh-CN" sz="1600" dirty="0" smtClean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内置电池均衡</a:t>
            </a:r>
            <a:r>
              <a:rPr lang="en-US" altLang="zh-CN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MOS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，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也支持外部均衡操作</a:t>
            </a:r>
            <a:endParaRPr lang="zh-CN" altLang="en-US" sz="16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乱序上下电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支持多达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五个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外部热敏电阻进行</a:t>
            </a:r>
            <a:r>
              <a:rPr lang="zh-CN" altLang="en-US" sz="1600" b="1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温度检测 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支持通过</a:t>
            </a:r>
            <a:r>
              <a:rPr lang="en-US" altLang="zh-CN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IO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直接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控制充放电</a:t>
            </a:r>
            <a:r>
              <a:rPr lang="en-US" altLang="zh-CN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MOSFET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充电器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检测和负载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检测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支持低功耗模式和小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电流唤醒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支持</a:t>
            </a:r>
            <a:r>
              <a:rPr lang="en-US" altLang="zh-CN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I2C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或</a:t>
            </a:r>
            <a:r>
              <a:rPr lang="en-US" altLang="zh-CN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SPI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接口，支持</a:t>
            </a:r>
            <a:r>
              <a:rPr lang="en-US" altLang="zh-CN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8-bit CRC</a:t>
            </a:r>
            <a:r>
              <a:rPr lang="zh-CN" altLang="en-US" sz="1600" dirty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校验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包含供系统使用的</a:t>
            </a:r>
            <a:r>
              <a:rPr lang="en-US" altLang="zh-CN" sz="1600" b="1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12V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和</a:t>
            </a:r>
            <a:r>
              <a:rPr lang="en-US" altLang="zh-CN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3.3V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（或</a:t>
            </a:r>
            <a:r>
              <a:rPr lang="en-US" altLang="zh-CN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2.5V</a:t>
            </a:r>
            <a:r>
              <a:rPr lang="zh-CN" altLang="en-US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）</a:t>
            </a:r>
            <a:r>
              <a:rPr lang="en-US" altLang="zh-CN" sz="1600" dirty="0" smtClean="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LDO</a:t>
            </a:r>
            <a:endParaRPr lang="zh-CN" altLang="en-US" sz="16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1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</a:pPr>
            <a:endParaRPr lang="zh-CN" altLang="en-US" sz="1100" dirty="0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</p:txBody>
      </p:sp>
      <p:pic>
        <p:nvPicPr>
          <p:cNvPr id="12" name="图片 11" descr="标志组合-2-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0704830" y="116205"/>
            <a:ext cx="1022350" cy="489585"/>
          </a:xfrm>
          <a:prstGeom prst="rect">
            <a:avLst/>
          </a:prstGeom>
        </p:spPr>
      </p:pic>
      <p:graphicFrame>
        <p:nvGraphicFramePr>
          <p:cNvPr id="9" name="表格 8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5218793"/>
              </p:ext>
            </p:extLst>
          </p:nvPr>
        </p:nvGraphicFramePr>
        <p:xfrm>
          <a:off x="521892" y="1276064"/>
          <a:ext cx="5613850" cy="4967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7558"/>
                <a:gridCol w="2916292"/>
              </a:tblGrid>
              <a:tr h="615394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14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产品型号</a:t>
                      </a:r>
                      <a:endParaRPr kumimoji="0" lang="en-US" altLang="zh-CN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LS76958</a:t>
                      </a:r>
                      <a:endParaRPr kumimoji="0" 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（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LQFP48 7mm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*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7mm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）</a:t>
                      </a:r>
                      <a:endParaRPr kumimoji="0" 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83036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可</a:t>
                      </a:r>
                      <a:r>
                        <a:rPr kumimoji="0" 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监测电池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节</a:t>
                      </a:r>
                      <a:r>
                        <a:rPr kumimoji="0" 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数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范围</a:t>
                      </a:r>
                      <a:endParaRPr kumimoji="0" 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7-16</a:t>
                      </a:r>
                      <a:endParaRPr kumimoji="0" lang="en-US" alt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83036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可监测电压范围</a:t>
                      </a:r>
                      <a:endParaRPr kumimoji="0" 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1.5-4.5V</a:t>
                      </a:r>
                      <a:endParaRPr kumimoji="0" lang="en-US" alt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83036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1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电压测量误差</a:t>
                      </a:r>
                      <a:r>
                        <a:rPr kumimoji="0" 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，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常温</a:t>
                      </a:r>
                      <a:endParaRPr kumimoji="0" lang="en-US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&lt;+/-2mV</a:t>
                      </a:r>
                      <a:endParaRPr kumimoji="0" lang="en-US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41351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电压测量误差，温度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负</a:t>
                      </a: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40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至</a:t>
                      </a: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85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度</a:t>
                      </a:r>
                      <a:endParaRPr kumimoji="0" lang="en-US" altLang="en-US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&lt;+/-4mV</a:t>
                      </a:r>
                      <a:endParaRPr kumimoji="0" lang="en-US" altLang="en-US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41351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电压测量刷新时间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250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ms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94376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电流测量误差</a:t>
                      </a:r>
                      <a:r>
                        <a:rPr kumimoji="0" 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，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常温</a:t>
                      </a:r>
                      <a:endParaRPr kumimoji="0" lang="en-US" alt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&lt;+/-0.5%</a:t>
                      </a:r>
                      <a:endParaRPr kumimoji="0" lang="en-US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943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电流测量误差，温度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负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40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至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85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度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&lt;+/-1%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943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电流测量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零漂</a:t>
                      </a: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，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常温</a:t>
                      </a:r>
                      <a:endParaRPr kumimoji="0" lang="en-US" altLang="en-US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&lt;+/-2uV</a:t>
                      </a:r>
                      <a:endParaRPr kumimoji="0" lang="en-US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943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电流测量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零漂</a:t>
                      </a: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，</a:t>
                      </a:r>
                      <a:r>
                        <a:rPr kumimoji="0" lang="en-US" altLang="zh-CN" sz="14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温度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负</a:t>
                      </a: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40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至</a:t>
                      </a: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85</a:t>
                      </a:r>
                      <a:r>
                        <a:rPr kumimoji="0" lang="zh-CN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度</a:t>
                      </a:r>
                      <a:endParaRPr kumimoji="0" lang="en-US" altLang="en-US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&lt;+/-4uV</a:t>
                      </a:r>
                      <a:endParaRPr kumimoji="0" lang="en-US" altLang="en-US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943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通过热敏电阻测温的精度，</a:t>
                      </a:r>
                      <a:r>
                        <a:rPr kumimoji="0" lang="en-US" altLang="zh-CN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温度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负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40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至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85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度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1.5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度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943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电流测量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刷新时间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250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ms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和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30ms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可选</a:t>
                      </a:r>
                      <a:endParaRPr kumimoji="0" lang="en-US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413517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集成预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放和预充电的</a:t>
                      </a:r>
                      <a:r>
                        <a:rPr kumimoji="0" lang="en-US" altLang="zh-CN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MOS</a:t>
                      </a: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驱动器</a:t>
                      </a:r>
                      <a:endParaRPr kumimoji="0" lang="en-US" alt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支持</a:t>
                      </a:r>
                      <a:endParaRPr kumimoji="0" lang="en-US" alt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  <a:tr h="283036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低功耗模式</a:t>
                      </a:r>
                      <a:endParaRPr kumimoji="0" lang="en-US" alt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Calibri" panose="020F0502020204030204"/>
                        </a:rPr>
                        <a:t>支持</a:t>
                      </a:r>
                      <a:endParaRPr kumimoji="0" lang="en-US" altLang="en-US" sz="14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Calibri" panose="020F0502020204030204"/>
                      </a:endParaRPr>
                    </a:p>
                  </a:txBody>
                  <a:tcPr marL="19459" marR="19459" marT="4865" marB="4865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blinds dir="vert"/>
      </p:transition>
    </mc:Choice>
    <mc:Fallback xmlns="">
      <p:transition spd="med">
        <p:blinds dir="vert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3bc83d32-084a-416e-aebb-a3f4282f3cb7"/>
  <p:tag name="COMMONDATA" val="eyJoZGlkIjoiOTQyM2IwNzdmNjc4MmE0M2NiNjcwMWMzYjhlMzRmOTc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fef6525-bda8-4e50-accd-a4756db9d5ab}"/>
  <p:tag name="TABLE_ENDDRAG_ORIGIN_RECT" val="495*353"/>
  <p:tag name="TABLE_ENDDRAG_RECT" val="446*123*495*353"/>
  <p:tag name="TABLE_AUTOADJUST_FLAG" val="1"/>
  <p:tag name="TABLE_RECT" val="456.213*62.425*472.25*415.15"/>
  <p:tag name="TABLE_EMPHASIZE_COLOR" val="6579300"/>
  <p:tag name="TABLE_ONEKEY_SKIN_IDX" val="0"/>
  <p:tag name="TABLE_SKINIDX" val="-1"/>
  <p:tag name="TABLE_COLORIDX" val="l"/>
</p:tagLst>
</file>

<file path=ppt/theme/theme1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272</Words>
  <Application>Microsoft Office PowerPoint</Application>
  <PresentationFormat>宽屏</PresentationFormat>
  <Paragraphs>48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Lato Light</vt:lpstr>
      <vt:lpstr>华文楷体</vt:lpstr>
      <vt:lpstr>微软雅黑</vt:lpstr>
      <vt:lpstr>Arial</vt:lpstr>
      <vt:lpstr>Calibri</vt:lpstr>
      <vt:lpstr>Calibri Light</vt:lpstr>
      <vt:lpstr>Helvetica</vt:lpstr>
      <vt:lpstr>Impact</vt:lpstr>
      <vt:lpstr>Office 主题</vt:lpstr>
      <vt:lpstr>灵矽微超高性价比16串BMS模拟前端芯片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Microsoft 帐户</cp:lastModifiedBy>
  <cp:revision>201</cp:revision>
  <dcterms:created xsi:type="dcterms:W3CDTF">2023-01-31T05:48:00Z</dcterms:created>
  <dcterms:modified xsi:type="dcterms:W3CDTF">2023-10-13T06:59:43Z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12B2440F18554B44BE7F79C1E600938C</vt:lpwstr>
  </property>
  <property fmtid="{D5CDD505-2E9C-101B-9397-08002B2CF9AE}" pid="3" name="KSOProductBuildVer">
    <vt:lpwstr>2052-11.1.0.12980</vt:lpwstr>
  </property>
</Properties>
</file>